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88" r:id="rId11"/>
    <p:sldId id="264" r:id="rId12"/>
    <p:sldId id="289" r:id="rId13"/>
    <p:sldId id="287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9EA49-3F38-45BF-BA30-848B1B3233B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784B77F-0A40-4A89-BC8F-F6F6538FC77D}">
      <dgm:prSet phldrT="[Tekst]" custT="1"/>
      <dgm:spPr/>
      <dgm:t>
        <a:bodyPr/>
        <a:lstStyle/>
        <a:p>
          <a:r>
            <a:rPr lang="hr-HR" sz="1800" dirty="0"/>
            <a:t>Ujedinjeno Kraljevstvo</a:t>
          </a:r>
        </a:p>
      </dgm:t>
    </dgm:pt>
    <dgm:pt modelId="{88E2CA1B-3EB5-407F-9C1A-3F09F1136761}" type="parTrans" cxnId="{0D6289C2-C326-4FD1-AC1A-538FA1B7DF37}">
      <dgm:prSet/>
      <dgm:spPr/>
      <dgm:t>
        <a:bodyPr/>
        <a:lstStyle/>
        <a:p>
          <a:endParaRPr lang="hr-HR"/>
        </a:p>
      </dgm:t>
    </dgm:pt>
    <dgm:pt modelId="{4A0E5F51-D2DD-4A9A-9D76-6CE4F6097A12}" type="sibTrans" cxnId="{0D6289C2-C326-4FD1-AC1A-538FA1B7DF37}">
      <dgm:prSet/>
      <dgm:spPr/>
      <dgm:t>
        <a:bodyPr/>
        <a:lstStyle/>
        <a:p>
          <a:endParaRPr lang="hr-HR"/>
        </a:p>
      </dgm:t>
    </dgm:pt>
    <dgm:pt modelId="{DD89B424-C677-459A-B80D-B0B7EBC59083}">
      <dgm:prSet phldrT="[Tekst]" custT="1"/>
      <dgm:spPr/>
      <dgm:t>
        <a:bodyPr/>
        <a:lstStyle/>
        <a:p>
          <a:r>
            <a:rPr lang="hr-HR" sz="1800" dirty="0"/>
            <a:t>Španjolska</a:t>
          </a:r>
        </a:p>
      </dgm:t>
    </dgm:pt>
    <dgm:pt modelId="{AB9B80AF-198D-4280-9E4B-3D64C37DC17C}" type="parTrans" cxnId="{A4D8FB6A-CDEB-411C-AC08-20AC5A6A80D3}">
      <dgm:prSet/>
      <dgm:spPr/>
      <dgm:t>
        <a:bodyPr/>
        <a:lstStyle/>
        <a:p>
          <a:endParaRPr lang="hr-HR"/>
        </a:p>
      </dgm:t>
    </dgm:pt>
    <dgm:pt modelId="{6CE3BEF0-E4B9-4C23-A458-FC9CDB32F550}" type="sibTrans" cxnId="{A4D8FB6A-CDEB-411C-AC08-20AC5A6A80D3}">
      <dgm:prSet/>
      <dgm:spPr/>
      <dgm:t>
        <a:bodyPr/>
        <a:lstStyle/>
        <a:p>
          <a:endParaRPr lang="hr-HR"/>
        </a:p>
      </dgm:t>
    </dgm:pt>
    <dgm:pt modelId="{C29DFA38-81AD-40DD-8240-34AE1C467A81}">
      <dgm:prSet phldrT="[Tekst]" custT="1"/>
      <dgm:spPr/>
      <dgm:t>
        <a:bodyPr/>
        <a:lstStyle/>
        <a:p>
          <a:r>
            <a:rPr lang="hr-HR" sz="1800" dirty="0"/>
            <a:t>Belgija</a:t>
          </a:r>
          <a:r>
            <a:rPr lang="hr-HR" sz="1400" dirty="0"/>
            <a:t> </a:t>
          </a:r>
        </a:p>
      </dgm:t>
    </dgm:pt>
    <dgm:pt modelId="{621F8AD1-6E9D-4A3B-A2DC-62241A7E2B42}" type="parTrans" cxnId="{FACBAFCB-B431-4963-A057-8E3E84AD7350}">
      <dgm:prSet/>
      <dgm:spPr/>
      <dgm:t>
        <a:bodyPr/>
        <a:lstStyle/>
        <a:p>
          <a:endParaRPr lang="hr-HR"/>
        </a:p>
      </dgm:t>
    </dgm:pt>
    <dgm:pt modelId="{32E161E1-9CE5-419F-8F7C-0849F4733B7A}" type="sibTrans" cxnId="{FACBAFCB-B431-4963-A057-8E3E84AD7350}">
      <dgm:prSet/>
      <dgm:spPr/>
      <dgm:t>
        <a:bodyPr/>
        <a:lstStyle/>
        <a:p>
          <a:endParaRPr lang="hr-HR"/>
        </a:p>
      </dgm:t>
    </dgm:pt>
    <dgm:pt modelId="{7E0E39D3-28F8-4E09-BE51-A544143C851B}">
      <dgm:prSet phldrT="[Tekst]" custT="1"/>
      <dgm:spPr/>
      <dgm:t>
        <a:bodyPr/>
        <a:lstStyle/>
        <a:p>
          <a:r>
            <a:rPr lang="hr-HR" sz="1800" dirty="0"/>
            <a:t>Nizozemska</a:t>
          </a:r>
        </a:p>
      </dgm:t>
    </dgm:pt>
    <dgm:pt modelId="{2C3CDD3A-E4B2-47F7-891E-5555531D84F8}" type="parTrans" cxnId="{A1B06F3B-B6D7-4714-A21E-FF5784527534}">
      <dgm:prSet/>
      <dgm:spPr/>
      <dgm:t>
        <a:bodyPr/>
        <a:lstStyle/>
        <a:p>
          <a:endParaRPr lang="hr-HR"/>
        </a:p>
      </dgm:t>
    </dgm:pt>
    <dgm:pt modelId="{5E4B8EFC-A0A7-40C3-B8DD-695C97E473E0}" type="sibTrans" cxnId="{A1B06F3B-B6D7-4714-A21E-FF5784527534}">
      <dgm:prSet/>
      <dgm:spPr/>
      <dgm:t>
        <a:bodyPr/>
        <a:lstStyle/>
        <a:p>
          <a:endParaRPr lang="hr-HR"/>
        </a:p>
      </dgm:t>
    </dgm:pt>
    <dgm:pt modelId="{D40CE1B4-D9C6-4FA7-871F-C78C9E7D8F0F}">
      <dgm:prSet phldrT="[Tekst]" custT="1"/>
      <dgm:spPr/>
      <dgm:t>
        <a:bodyPr/>
        <a:lstStyle/>
        <a:p>
          <a:r>
            <a:rPr lang="hr-HR" sz="1800" dirty="0"/>
            <a:t>Danska</a:t>
          </a:r>
        </a:p>
      </dgm:t>
    </dgm:pt>
    <dgm:pt modelId="{31D26757-151F-4DD8-A7F0-29FFAE706074}" type="parTrans" cxnId="{DA0C074D-C026-4D0C-836A-FAB7492C26DD}">
      <dgm:prSet/>
      <dgm:spPr/>
      <dgm:t>
        <a:bodyPr/>
        <a:lstStyle/>
        <a:p>
          <a:endParaRPr lang="hr-HR"/>
        </a:p>
      </dgm:t>
    </dgm:pt>
    <dgm:pt modelId="{A69C9E96-F821-4DD5-B2B8-A6B848B967E0}" type="sibTrans" cxnId="{DA0C074D-C026-4D0C-836A-FAB7492C26DD}">
      <dgm:prSet/>
      <dgm:spPr/>
      <dgm:t>
        <a:bodyPr/>
        <a:lstStyle/>
        <a:p>
          <a:endParaRPr lang="hr-HR"/>
        </a:p>
      </dgm:t>
    </dgm:pt>
    <dgm:pt modelId="{EF2D1019-9B19-4324-83B1-12401DB2ADD3}">
      <dgm:prSet phldrT="[Tekst]" custT="1"/>
      <dgm:spPr/>
      <dgm:t>
        <a:bodyPr/>
        <a:lstStyle/>
        <a:p>
          <a:r>
            <a:rPr lang="hr-HR" sz="1800" dirty="0"/>
            <a:t>Švedska</a:t>
          </a:r>
        </a:p>
      </dgm:t>
    </dgm:pt>
    <dgm:pt modelId="{D14D5510-8945-4D44-B654-221E05DDC5D9}" type="parTrans" cxnId="{C6EC1BCC-89C1-4DFD-A3DD-B8D815F75FD6}">
      <dgm:prSet/>
      <dgm:spPr/>
      <dgm:t>
        <a:bodyPr/>
        <a:lstStyle/>
        <a:p>
          <a:endParaRPr lang="hr-HR"/>
        </a:p>
      </dgm:t>
    </dgm:pt>
    <dgm:pt modelId="{8CD3032C-5EF7-428E-AC55-4D87F0AB1C69}" type="sibTrans" cxnId="{C6EC1BCC-89C1-4DFD-A3DD-B8D815F75FD6}">
      <dgm:prSet/>
      <dgm:spPr/>
      <dgm:t>
        <a:bodyPr/>
        <a:lstStyle/>
        <a:p>
          <a:endParaRPr lang="hr-HR"/>
        </a:p>
      </dgm:t>
    </dgm:pt>
    <dgm:pt modelId="{E62613B5-7BA4-4AAB-8A9F-04FEF42D03A8}">
      <dgm:prSet phldrT="[Tekst]" custT="1"/>
      <dgm:spPr/>
      <dgm:t>
        <a:bodyPr/>
        <a:lstStyle/>
        <a:p>
          <a:r>
            <a:rPr lang="hr-HR" sz="1800" dirty="0"/>
            <a:t>Norveška</a:t>
          </a:r>
        </a:p>
      </dgm:t>
    </dgm:pt>
    <dgm:pt modelId="{5403C04A-AF3E-438E-B3B8-E66F920A6B09}" type="parTrans" cxnId="{A76E17EC-1BBE-4920-81B5-66B53EAAE7CE}">
      <dgm:prSet/>
      <dgm:spPr/>
      <dgm:t>
        <a:bodyPr/>
        <a:lstStyle/>
        <a:p>
          <a:endParaRPr lang="hr-HR"/>
        </a:p>
      </dgm:t>
    </dgm:pt>
    <dgm:pt modelId="{5A9D7E6B-40CF-4F8F-9638-49FBF46E0F5B}" type="sibTrans" cxnId="{A76E17EC-1BBE-4920-81B5-66B53EAAE7CE}">
      <dgm:prSet/>
      <dgm:spPr/>
      <dgm:t>
        <a:bodyPr/>
        <a:lstStyle/>
        <a:p>
          <a:endParaRPr lang="hr-HR"/>
        </a:p>
      </dgm:t>
    </dgm:pt>
    <dgm:pt modelId="{688738D8-DCA4-4FD2-A0C9-DA515A5B0B8B}" type="pres">
      <dgm:prSet presAssocID="{17A9EA49-3F38-45BF-BA30-848B1B3233B2}" presName="diagram" presStyleCnt="0">
        <dgm:presLayoutVars>
          <dgm:dir/>
          <dgm:resizeHandles val="exact"/>
        </dgm:presLayoutVars>
      </dgm:prSet>
      <dgm:spPr/>
    </dgm:pt>
    <dgm:pt modelId="{1DCA4430-69E9-44D3-B275-E89BAF0DD973}" type="pres">
      <dgm:prSet presAssocID="{5784B77F-0A40-4A89-BC8F-F6F6538FC77D}" presName="node" presStyleLbl="node1" presStyleIdx="0" presStyleCnt="7" custScaleX="82800" custScaleY="18539" custLinFactNeighborX="-57" custLinFactNeighborY="10394">
        <dgm:presLayoutVars>
          <dgm:bulletEnabled val="1"/>
        </dgm:presLayoutVars>
      </dgm:prSet>
      <dgm:spPr/>
    </dgm:pt>
    <dgm:pt modelId="{6757DEAE-E3EA-40D6-8873-9B886A9633F6}" type="pres">
      <dgm:prSet presAssocID="{4A0E5F51-D2DD-4A9A-9D76-6CE4F6097A12}" presName="sibTrans" presStyleCnt="0"/>
      <dgm:spPr/>
    </dgm:pt>
    <dgm:pt modelId="{3C44397F-EF81-431D-AD41-177D04E0218D}" type="pres">
      <dgm:prSet presAssocID="{DD89B424-C677-459A-B80D-B0B7EBC59083}" presName="node" presStyleLbl="node1" presStyleIdx="1" presStyleCnt="7" custScaleX="63521" custScaleY="16248" custLinFactNeighborX="-726" custLinFactNeighborY="11481">
        <dgm:presLayoutVars>
          <dgm:bulletEnabled val="1"/>
        </dgm:presLayoutVars>
      </dgm:prSet>
      <dgm:spPr/>
    </dgm:pt>
    <dgm:pt modelId="{12BC353E-628A-4E7F-B8D8-AB3546F6F1BC}" type="pres">
      <dgm:prSet presAssocID="{6CE3BEF0-E4B9-4C23-A458-FC9CDB32F550}" presName="sibTrans" presStyleCnt="0"/>
      <dgm:spPr/>
    </dgm:pt>
    <dgm:pt modelId="{BBF4FED1-7647-442F-BFA2-2F9C590FF89A}" type="pres">
      <dgm:prSet presAssocID="{C29DFA38-81AD-40DD-8240-34AE1C467A81}" presName="node" presStyleLbl="node1" presStyleIdx="2" presStyleCnt="7" custScaleX="52116" custScaleY="19501" custLinFactNeighborX="-12051" custLinFactNeighborY="-5207">
        <dgm:presLayoutVars>
          <dgm:bulletEnabled val="1"/>
        </dgm:presLayoutVars>
      </dgm:prSet>
      <dgm:spPr/>
    </dgm:pt>
    <dgm:pt modelId="{0687C4A0-6E75-40CE-A77F-1A886976E6B1}" type="pres">
      <dgm:prSet presAssocID="{32E161E1-9CE5-419F-8F7C-0849F4733B7A}" presName="sibTrans" presStyleCnt="0"/>
      <dgm:spPr/>
    </dgm:pt>
    <dgm:pt modelId="{7C08698F-149B-488E-AE2A-1E9BD8B6A6C6}" type="pres">
      <dgm:prSet presAssocID="{7E0E39D3-28F8-4E09-BE51-A544143C851B}" presName="node" presStyleLbl="node1" presStyleIdx="3" presStyleCnt="7" custScaleX="60242" custScaleY="15254" custLinFactNeighborX="-14335" custLinFactNeighborY="-5014">
        <dgm:presLayoutVars>
          <dgm:bulletEnabled val="1"/>
        </dgm:presLayoutVars>
      </dgm:prSet>
      <dgm:spPr/>
    </dgm:pt>
    <dgm:pt modelId="{268B476C-EA05-45E5-BEA1-6002104C67DD}" type="pres">
      <dgm:prSet presAssocID="{5E4B8EFC-A0A7-40C3-B8DD-695C97E473E0}" presName="sibTrans" presStyleCnt="0"/>
      <dgm:spPr/>
    </dgm:pt>
    <dgm:pt modelId="{DA09B398-AB7E-4FD3-BCB2-0A508D954EA8}" type="pres">
      <dgm:prSet presAssocID="{D40CE1B4-D9C6-4FA7-871F-C78C9E7D8F0F}" presName="node" presStyleLbl="node1" presStyleIdx="4" presStyleCnt="7" custScaleX="65268" custScaleY="17977">
        <dgm:presLayoutVars>
          <dgm:bulletEnabled val="1"/>
        </dgm:presLayoutVars>
      </dgm:prSet>
      <dgm:spPr/>
    </dgm:pt>
    <dgm:pt modelId="{323BF153-5D56-4DAD-A336-F3542D5B211B}" type="pres">
      <dgm:prSet presAssocID="{A69C9E96-F821-4DD5-B2B8-A6B848B967E0}" presName="sibTrans" presStyleCnt="0"/>
      <dgm:spPr/>
    </dgm:pt>
    <dgm:pt modelId="{2F626693-5DE0-4446-AF3E-1B88A4FAAE81}" type="pres">
      <dgm:prSet presAssocID="{EF2D1019-9B19-4324-83B1-12401DB2ADD3}" presName="node" presStyleLbl="node1" presStyleIdx="5" presStyleCnt="7" custScaleX="67685" custScaleY="15318" custLinFactNeighborX="-3859" custLinFactNeighborY="-17100">
        <dgm:presLayoutVars>
          <dgm:bulletEnabled val="1"/>
        </dgm:presLayoutVars>
      </dgm:prSet>
      <dgm:spPr/>
    </dgm:pt>
    <dgm:pt modelId="{D270403B-37B6-4908-A5EB-B963395951F7}" type="pres">
      <dgm:prSet presAssocID="{8CD3032C-5EF7-428E-AC55-4D87F0AB1C69}" presName="sibTrans" presStyleCnt="0"/>
      <dgm:spPr/>
    </dgm:pt>
    <dgm:pt modelId="{4A2C1031-120F-438D-9B11-14BAEE3BFA88}" type="pres">
      <dgm:prSet presAssocID="{E62613B5-7BA4-4AAB-8A9F-04FEF42D03A8}" presName="node" presStyleLbl="node1" presStyleIdx="6" presStyleCnt="7" custScaleX="55005" custScaleY="14702" custLinFactNeighborX="-554" custLinFactNeighborY="-12958">
        <dgm:presLayoutVars>
          <dgm:bulletEnabled val="1"/>
        </dgm:presLayoutVars>
      </dgm:prSet>
      <dgm:spPr/>
    </dgm:pt>
  </dgm:ptLst>
  <dgm:cxnLst>
    <dgm:cxn modelId="{6C2EB50D-806B-4787-9A2F-C8C4739BBA54}" type="presOf" srcId="{C29DFA38-81AD-40DD-8240-34AE1C467A81}" destId="{BBF4FED1-7647-442F-BFA2-2F9C590FF89A}" srcOrd="0" destOrd="0" presId="urn:microsoft.com/office/officeart/2005/8/layout/default"/>
    <dgm:cxn modelId="{F7728437-CE89-4207-A389-37511BA20F4F}" type="presOf" srcId="{17A9EA49-3F38-45BF-BA30-848B1B3233B2}" destId="{688738D8-DCA4-4FD2-A0C9-DA515A5B0B8B}" srcOrd="0" destOrd="0" presId="urn:microsoft.com/office/officeart/2005/8/layout/default"/>
    <dgm:cxn modelId="{FC08613B-41D3-49AF-818F-84B33AC4D930}" type="presOf" srcId="{DD89B424-C677-459A-B80D-B0B7EBC59083}" destId="{3C44397F-EF81-431D-AD41-177D04E0218D}" srcOrd="0" destOrd="0" presId="urn:microsoft.com/office/officeart/2005/8/layout/default"/>
    <dgm:cxn modelId="{A1B06F3B-B6D7-4714-A21E-FF5784527534}" srcId="{17A9EA49-3F38-45BF-BA30-848B1B3233B2}" destId="{7E0E39D3-28F8-4E09-BE51-A544143C851B}" srcOrd="3" destOrd="0" parTransId="{2C3CDD3A-E4B2-47F7-891E-5555531D84F8}" sibTransId="{5E4B8EFC-A0A7-40C3-B8DD-695C97E473E0}"/>
    <dgm:cxn modelId="{05DB603D-EFDB-49AD-89E3-DA5FCA9CCA9C}" type="presOf" srcId="{7E0E39D3-28F8-4E09-BE51-A544143C851B}" destId="{7C08698F-149B-488E-AE2A-1E9BD8B6A6C6}" srcOrd="0" destOrd="0" presId="urn:microsoft.com/office/officeart/2005/8/layout/default"/>
    <dgm:cxn modelId="{A4D8FB6A-CDEB-411C-AC08-20AC5A6A80D3}" srcId="{17A9EA49-3F38-45BF-BA30-848B1B3233B2}" destId="{DD89B424-C677-459A-B80D-B0B7EBC59083}" srcOrd="1" destOrd="0" parTransId="{AB9B80AF-198D-4280-9E4B-3D64C37DC17C}" sibTransId="{6CE3BEF0-E4B9-4C23-A458-FC9CDB32F550}"/>
    <dgm:cxn modelId="{DA0C074D-C026-4D0C-836A-FAB7492C26DD}" srcId="{17A9EA49-3F38-45BF-BA30-848B1B3233B2}" destId="{D40CE1B4-D9C6-4FA7-871F-C78C9E7D8F0F}" srcOrd="4" destOrd="0" parTransId="{31D26757-151F-4DD8-A7F0-29FFAE706074}" sibTransId="{A69C9E96-F821-4DD5-B2B8-A6B848B967E0}"/>
    <dgm:cxn modelId="{5E5A1D53-8506-40E1-931F-A29A7B3F6427}" type="presOf" srcId="{EF2D1019-9B19-4324-83B1-12401DB2ADD3}" destId="{2F626693-5DE0-4446-AF3E-1B88A4FAAE81}" srcOrd="0" destOrd="0" presId="urn:microsoft.com/office/officeart/2005/8/layout/default"/>
    <dgm:cxn modelId="{0D6289C2-C326-4FD1-AC1A-538FA1B7DF37}" srcId="{17A9EA49-3F38-45BF-BA30-848B1B3233B2}" destId="{5784B77F-0A40-4A89-BC8F-F6F6538FC77D}" srcOrd="0" destOrd="0" parTransId="{88E2CA1B-3EB5-407F-9C1A-3F09F1136761}" sibTransId="{4A0E5F51-D2DD-4A9A-9D76-6CE4F6097A12}"/>
    <dgm:cxn modelId="{FACBAFCB-B431-4963-A057-8E3E84AD7350}" srcId="{17A9EA49-3F38-45BF-BA30-848B1B3233B2}" destId="{C29DFA38-81AD-40DD-8240-34AE1C467A81}" srcOrd="2" destOrd="0" parTransId="{621F8AD1-6E9D-4A3B-A2DC-62241A7E2B42}" sibTransId="{32E161E1-9CE5-419F-8F7C-0849F4733B7A}"/>
    <dgm:cxn modelId="{C6EC1BCC-89C1-4DFD-A3DD-B8D815F75FD6}" srcId="{17A9EA49-3F38-45BF-BA30-848B1B3233B2}" destId="{EF2D1019-9B19-4324-83B1-12401DB2ADD3}" srcOrd="5" destOrd="0" parTransId="{D14D5510-8945-4D44-B654-221E05DDC5D9}" sibTransId="{8CD3032C-5EF7-428E-AC55-4D87F0AB1C69}"/>
    <dgm:cxn modelId="{A83BCADA-0D1C-43AF-A732-5CD4DCB60514}" type="presOf" srcId="{E62613B5-7BA4-4AAB-8A9F-04FEF42D03A8}" destId="{4A2C1031-120F-438D-9B11-14BAEE3BFA88}" srcOrd="0" destOrd="0" presId="urn:microsoft.com/office/officeart/2005/8/layout/default"/>
    <dgm:cxn modelId="{618DCCE2-152A-40EC-9471-59DD9FA1ED97}" type="presOf" srcId="{D40CE1B4-D9C6-4FA7-871F-C78C9E7D8F0F}" destId="{DA09B398-AB7E-4FD3-BCB2-0A508D954EA8}" srcOrd="0" destOrd="0" presId="urn:microsoft.com/office/officeart/2005/8/layout/default"/>
    <dgm:cxn modelId="{A76E17EC-1BBE-4920-81B5-66B53EAAE7CE}" srcId="{17A9EA49-3F38-45BF-BA30-848B1B3233B2}" destId="{E62613B5-7BA4-4AAB-8A9F-04FEF42D03A8}" srcOrd="6" destOrd="0" parTransId="{5403C04A-AF3E-438E-B3B8-E66F920A6B09}" sibTransId="{5A9D7E6B-40CF-4F8F-9638-49FBF46E0F5B}"/>
    <dgm:cxn modelId="{B30F0FF6-0D00-4474-B945-74C6CF45A6FD}" type="presOf" srcId="{5784B77F-0A40-4A89-BC8F-F6F6538FC77D}" destId="{1DCA4430-69E9-44D3-B275-E89BAF0DD973}" srcOrd="0" destOrd="0" presId="urn:microsoft.com/office/officeart/2005/8/layout/default"/>
    <dgm:cxn modelId="{C91DCBD7-CF21-4AF0-9D37-9C8C087F1F4A}" type="presParOf" srcId="{688738D8-DCA4-4FD2-A0C9-DA515A5B0B8B}" destId="{1DCA4430-69E9-44D3-B275-E89BAF0DD973}" srcOrd="0" destOrd="0" presId="urn:microsoft.com/office/officeart/2005/8/layout/default"/>
    <dgm:cxn modelId="{FB0D0510-99B7-4F3C-B969-A1FBD03D88D1}" type="presParOf" srcId="{688738D8-DCA4-4FD2-A0C9-DA515A5B0B8B}" destId="{6757DEAE-E3EA-40D6-8873-9B886A9633F6}" srcOrd="1" destOrd="0" presId="urn:microsoft.com/office/officeart/2005/8/layout/default"/>
    <dgm:cxn modelId="{9CABACA5-92AB-4185-81AC-6B6D21A0389D}" type="presParOf" srcId="{688738D8-DCA4-4FD2-A0C9-DA515A5B0B8B}" destId="{3C44397F-EF81-431D-AD41-177D04E0218D}" srcOrd="2" destOrd="0" presId="urn:microsoft.com/office/officeart/2005/8/layout/default"/>
    <dgm:cxn modelId="{69A03D9B-6A8A-4088-9C5C-30E83A69191C}" type="presParOf" srcId="{688738D8-DCA4-4FD2-A0C9-DA515A5B0B8B}" destId="{12BC353E-628A-4E7F-B8D8-AB3546F6F1BC}" srcOrd="3" destOrd="0" presId="urn:microsoft.com/office/officeart/2005/8/layout/default"/>
    <dgm:cxn modelId="{7D2AD7F8-4866-4354-8894-A71626AA01C7}" type="presParOf" srcId="{688738D8-DCA4-4FD2-A0C9-DA515A5B0B8B}" destId="{BBF4FED1-7647-442F-BFA2-2F9C590FF89A}" srcOrd="4" destOrd="0" presId="urn:microsoft.com/office/officeart/2005/8/layout/default"/>
    <dgm:cxn modelId="{5E669CF3-3E65-4192-9C79-CBBA2B92B597}" type="presParOf" srcId="{688738D8-DCA4-4FD2-A0C9-DA515A5B0B8B}" destId="{0687C4A0-6E75-40CE-A77F-1A886976E6B1}" srcOrd="5" destOrd="0" presId="urn:microsoft.com/office/officeart/2005/8/layout/default"/>
    <dgm:cxn modelId="{2BFA41DD-611A-4A64-9F1E-E6C0289EC53B}" type="presParOf" srcId="{688738D8-DCA4-4FD2-A0C9-DA515A5B0B8B}" destId="{7C08698F-149B-488E-AE2A-1E9BD8B6A6C6}" srcOrd="6" destOrd="0" presId="urn:microsoft.com/office/officeart/2005/8/layout/default"/>
    <dgm:cxn modelId="{33A4B3A5-2CE7-429F-BD82-B06CE6CDDBB0}" type="presParOf" srcId="{688738D8-DCA4-4FD2-A0C9-DA515A5B0B8B}" destId="{268B476C-EA05-45E5-BEA1-6002104C67DD}" srcOrd="7" destOrd="0" presId="urn:microsoft.com/office/officeart/2005/8/layout/default"/>
    <dgm:cxn modelId="{6D8A7CA7-A4A5-43E8-BDCF-DF6C301BD9E2}" type="presParOf" srcId="{688738D8-DCA4-4FD2-A0C9-DA515A5B0B8B}" destId="{DA09B398-AB7E-4FD3-BCB2-0A508D954EA8}" srcOrd="8" destOrd="0" presId="urn:microsoft.com/office/officeart/2005/8/layout/default"/>
    <dgm:cxn modelId="{1B45D788-3E78-4B2D-8827-F698EFD2A712}" type="presParOf" srcId="{688738D8-DCA4-4FD2-A0C9-DA515A5B0B8B}" destId="{323BF153-5D56-4DAD-A336-F3542D5B211B}" srcOrd="9" destOrd="0" presId="urn:microsoft.com/office/officeart/2005/8/layout/default"/>
    <dgm:cxn modelId="{DC0AE1EB-F190-416F-8FE8-4836950C9E10}" type="presParOf" srcId="{688738D8-DCA4-4FD2-A0C9-DA515A5B0B8B}" destId="{2F626693-5DE0-4446-AF3E-1B88A4FAAE81}" srcOrd="10" destOrd="0" presId="urn:microsoft.com/office/officeart/2005/8/layout/default"/>
    <dgm:cxn modelId="{0594609D-2924-4D46-9588-BE0F1320A2B8}" type="presParOf" srcId="{688738D8-DCA4-4FD2-A0C9-DA515A5B0B8B}" destId="{D270403B-37B6-4908-A5EB-B963395951F7}" srcOrd="11" destOrd="0" presId="urn:microsoft.com/office/officeart/2005/8/layout/default"/>
    <dgm:cxn modelId="{9ACA8E5A-0247-4DBA-8962-07FD51194AE2}" type="presParOf" srcId="{688738D8-DCA4-4FD2-A0C9-DA515A5B0B8B}" destId="{4A2C1031-120F-438D-9B11-14BAEE3BFA8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76E17-08D8-4705-BFF0-6A57F8C2488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EBCA49CC-6171-4C1E-AEAF-B79F69E075E4}">
      <dgm:prSet phldrT="[Tekst]"/>
      <dgm:spPr/>
      <dgm:t>
        <a:bodyPr/>
        <a:lstStyle/>
        <a:p>
          <a:r>
            <a:rPr lang="hr-HR" dirty="0"/>
            <a:t>Andora </a:t>
          </a:r>
        </a:p>
      </dgm:t>
    </dgm:pt>
    <dgm:pt modelId="{8F6E48AE-BE0F-4E9F-A275-4E3EB61CB49D}" type="parTrans" cxnId="{AA532575-B1F9-4BD2-BD8C-983C77FC9E52}">
      <dgm:prSet/>
      <dgm:spPr/>
      <dgm:t>
        <a:bodyPr/>
        <a:lstStyle/>
        <a:p>
          <a:endParaRPr lang="hr-HR"/>
        </a:p>
      </dgm:t>
    </dgm:pt>
    <dgm:pt modelId="{FF5AD9C5-AA28-479E-9C39-A2A620CB8F1E}" type="sibTrans" cxnId="{AA532575-B1F9-4BD2-BD8C-983C77FC9E52}">
      <dgm:prSet/>
      <dgm:spPr/>
      <dgm:t>
        <a:bodyPr/>
        <a:lstStyle/>
        <a:p>
          <a:endParaRPr lang="hr-HR"/>
        </a:p>
      </dgm:t>
    </dgm:pt>
    <dgm:pt modelId="{A70CE948-C5A2-4055-9C58-87E0B1C00A8E}">
      <dgm:prSet phldrT="[Tekst]"/>
      <dgm:spPr/>
      <dgm:t>
        <a:bodyPr/>
        <a:lstStyle/>
        <a:p>
          <a:r>
            <a:rPr lang="hr-HR" dirty="0"/>
            <a:t>Monaco </a:t>
          </a:r>
        </a:p>
      </dgm:t>
    </dgm:pt>
    <dgm:pt modelId="{9F019546-5EE3-4E7E-A237-D7D4D2532BE3}" type="parTrans" cxnId="{2BD8CA42-01B2-41CF-87D7-15E5B20493F5}">
      <dgm:prSet/>
      <dgm:spPr/>
      <dgm:t>
        <a:bodyPr/>
        <a:lstStyle/>
        <a:p>
          <a:endParaRPr lang="hr-HR"/>
        </a:p>
      </dgm:t>
    </dgm:pt>
    <dgm:pt modelId="{A0CE0F25-B3B8-4BD6-94F8-80A1B96DC544}" type="sibTrans" cxnId="{2BD8CA42-01B2-41CF-87D7-15E5B20493F5}">
      <dgm:prSet/>
      <dgm:spPr/>
      <dgm:t>
        <a:bodyPr/>
        <a:lstStyle/>
        <a:p>
          <a:endParaRPr lang="hr-HR"/>
        </a:p>
      </dgm:t>
    </dgm:pt>
    <dgm:pt modelId="{754F3063-015E-472A-A459-2865C104C989}">
      <dgm:prSet phldrT="[Tekst]"/>
      <dgm:spPr/>
      <dgm:t>
        <a:bodyPr/>
        <a:lstStyle/>
        <a:p>
          <a:r>
            <a:rPr lang="hr-HR" dirty="0"/>
            <a:t>Lihtenštajn </a:t>
          </a:r>
        </a:p>
      </dgm:t>
    </dgm:pt>
    <dgm:pt modelId="{42E44370-EB3A-470D-9FFE-607AB3C5CF42}" type="parTrans" cxnId="{FE91AD95-C724-4C49-AF22-AD77F360208D}">
      <dgm:prSet/>
      <dgm:spPr/>
      <dgm:t>
        <a:bodyPr/>
        <a:lstStyle/>
        <a:p>
          <a:endParaRPr lang="hr-HR"/>
        </a:p>
      </dgm:t>
    </dgm:pt>
    <dgm:pt modelId="{EDE4E8D3-5BC0-4882-974B-C56A3E0F5A01}" type="sibTrans" cxnId="{FE91AD95-C724-4C49-AF22-AD77F360208D}">
      <dgm:prSet/>
      <dgm:spPr/>
      <dgm:t>
        <a:bodyPr/>
        <a:lstStyle/>
        <a:p>
          <a:endParaRPr lang="hr-HR"/>
        </a:p>
      </dgm:t>
    </dgm:pt>
    <dgm:pt modelId="{A4ACC5D3-F65D-4604-BEC6-D5CD5D6C619F}" type="pres">
      <dgm:prSet presAssocID="{79976E17-08D8-4705-BFF0-6A57F8C2488E}" presName="diagram" presStyleCnt="0">
        <dgm:presLayoutVars>
          <dgm:dir/>
          <dgm:resizeHandles val="exact"/>
        </dgm:presLayoutVars>
      </dgm:prSet>
      <dgm:spPr/>
    </dgm:pt>
    <dgm:pt modelId="{D7096A6E-D153-4914-A83D-16B745445FF5}" type="pres">
      <dgm:prSet presAssocID="{EBCA49CC-6171-4C1E-AEAF-B79F69E075E4}" presName="node" presStyleLbl="node1" presStyleIdx="0" presStyleCnt="3" custScaleY="75984">
        <dgm:presLayoutVars>
          <dgm:bulletEnabled val="1"/>
        </dgm:presLayoutVars>
      </dgm:prSet>
      <dgm:spPr/>
    </dgm:pt>
    <dgm:pt modelId="{375115C2-0617-4F1B-8C64-6F1C1EF24F0E}" type="pres">
      <dgm:prSet presAssocID="{FF5AD9C5-AA28-479E-9C39-A2A620CB8F1E}" presName="sibTrans" presStyleCnt="0"/>
      <dgm:spPr/>
    </dgm:pt>
    <dgm:pt modelId="{F73722D8-B333-4017-9C94-1366E3D7F346}" type="pres">
      <dgm:prSet presAssocID="{A70CE948-C5A2-4055-9C58-87E0B1C00A8E}" presName="node" presStyleLbl="node1" presStyleIdx="1" presStyleCnt="3" custScaleY="73654">
        <dgm:presLayoutVars>
          <dgm:bulletEnabled val="1"/>
        </dgm:presLayoutVars>
      </dgm:prSet>
      <dgm:spPr/>
    </dgm:pt>
    <dgm:pt modelId="{F44903B9-45AD-49E6-BAE0-7AE5B10CB171}" type="pres">
      <dgm:prSet presAssocID="{A0CE0F25-B3B8-4BD6-94F8-80A1B96DC544}" presName="sibTrans" presStyleCnt="0"/>
      <dgm:spPr/>
    </dgm:pt>
    <dgm:pt modelId="{55BA2EB3-6D68-4BE1-8132-F3D3231C3161}" type="pres">
      <dgm:prSet presAssocID="{754F3063-015E-472A-A459-2865C104C989}" presName="node" presStyleLbl="node1" presStyleIdx="2" presStyleCnt="3" custScaleY="71324">
        <dgm:presLayoutVars>
          <dgm:bulletEnabled val="1"/>
        </dgm:presLayoutVars>
      </dgm:prSet>
      <dgm:spPr/>
    </dgm:pt>
  </dgm:ptLst>
  <dgm:cxnLst>
    <dgm:cxn modelId="{345FEE61-7C38-48EC-B937-8AA78BC12B10}" type="presOf" srcId="{A70CE948-C5A2-4055-9C58-87E0B1C00A8E}" destId="{F73722D8-B333-4017-9C94-1366E3D7F346}" srcOrd="0" destOrd="0" presId="urn:microsoft.com/office/officeart/2005/8/layout/default"/>
    <dgm:cxn modelId="{2BD8CA42-01B2-41CF-87D7-15E5B20493F5}" srcId="{79976E17-08D8-4705-BFF0-6A57F8C2488E}" destId="{A70CE948-C5A2-4055-9C58-87E0B1C00A8E}" srcOrd="1" destOrd="0" parTransId="{9F019546-5EE3-4E7E-A237-D7D4D2532BE3}" sibTransId="{A0CE0F25-B3B8-4BD6-94F8-80A1B96DC544}"/>
    <dgm:cxn modelId="{AA532575-B1F9-4BD2-BD8C-983C77FC9E52}" srcId="{79976E17-08D8-4705-BFF0-6A57F8C2488E}" destId="{EBCA49CC-6171-4C1E-AEAF-B79F69E075E4}" srcOrd="0" destOrd="0" parTransId="{8F6E48AE-BE0F-4E9F-A275-4E3EB61CB49D}" sibTransId="{FF5AD9C5-AA28-479E-9C39-A2A620CB8F1E}"/>
    <dgm:cxn modelId="{FE91AD95-C724-4C49-AF22-AD77F360208D}" srcId="{79976E17-08D8-4705-BFF0-6A57F8C2488E}" destId="{754F3063-015E-472A-A459-2865C104C989}" srcOrd="2" destOrd="0" parTransId="{42E44370-EB3A-470D-9FFE-607AB3C5CF42}" sibTransId="{EDE4E8D3-5BC0-4882-974B-C56A3E0F5A01}"/>
    <dgm:cxn modelId="{317276BF-BF00-4445-A36F-CBF5A80C7A37}" type="presOf" srcId="{754F3063-015E-472A-A459-2865C104C989}" destId="{55BA2EB3-6D68-4BE1-8132-F3D3231C3161}" srcOrd="0" destOrd="0" presId="urn:microsoft.com/office/officeart/2005/8/layout/default"/>
    <dgm:cxn modelId="{A7CEB5C0-4560-4568-8948-F2BCC2F47A15}" type="presOf" srcId="{EBCA49CC-6171-4C1E-AEAF-B79F69E075E4}" destId="{D7096A6E-D153-4914-A83D-16B745445FF5}" srcOrd="0" destOrd="0" presId="urn:microsoft.com/office/officeart/2005/8/layout/default"/>
    <dgm:cxn modelId="{FA894BD6-0268-4710-A63F-266F7337274A}" type="presOf" srcId="{79976E17-08D8-4705-BFF0-6A57F8C2488E}" destId="{A4ACC5D3-F65D-4604-BEC6-D5CD5D6C619F}" srcOrd="0" destOrd="0" presId="urn:microsoft.com/office/officeart/2005/8/layout/default"/>
    <dgm:cxn modelId="{0E518644-1F63-403D-8D36-37C4E1C94DEE}" type="presParOf" srcId="{A4ACC5D3-F65D-4604-BEC6-D5CD5D6C619F}" destId="{D7096A6E-D153-4914-A83D-16B745445FF5}" srcOrd="0" destOrd="0" presId="urn:microsoft.com/office/officeart/2005/8/layout/default"/>
    <dgm:cxn modelId="{8404102F-7BA6-46E5-A7DE-DAA883803888}" type="presParOf" srcId="{A4ACC5D3-F65D-4604-BEC6-D5CD5D6C619F}" destId="{375115C2-0617-4F1B-8C64-6F1C1EF24F0E}" srcOrd="1" destOrd="0" presId="urn:microsoft.com/office/officeart/2005/8/layout/default"/>
    <dgm:cxn modelId="{CAC9CBC0-D4FF-4883-8216-5CC0706D3CD3}" type="presParOf" srcId="{A4ACC5D3-F65D-4604-BEC6-D5CD5D6C619F}" destId="{F73722D8-B333-4017-9C94-1366E3D7F346}" srcOrd="2" destOrd="0" presId="urn:microsoft.com/office/officeart/2005/8/layout/default"/>
    <dgm:cxn modelId="{E9A8DBF6-8484-4AF7-BEA9-69DE3DA46EF4}" type="presParOf" srcId="{A4ACC5D3-F65D-4604-BEC6-D5CD5D6C619F}" destId="{F44903B9-45AD-49E6-BAE0-7AE5B10CB171}" srcOrd="3" destOrd="0" presId="urn:microsoft.com/office/officeart/2005/8/layout/default"/>
    <dgm:cxn modelId="{B5B6F6A3-80A1-42B2-BB01-9BA96EB3C50E}" type="presParOf" srcId="{A4ACC5D3-F65D-4604-BEC6-D5CD5D6C619F}" destId="{55BA2EB3-6D68-4BE1-8132-F3D3231C31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A4430-69E9-44D3-B275-E89BAF0DD973}">
      <dsp:nvSpPr>
        <dsp:cNvPr id="0" name=""/>
        <dsp:cNvSpPr/>
      </dsp:nvSpPr>
      <dsp:spPr>
        <a:xfrm>
          <a:off x="1152206" y="480228"/>
          <a:ext cx="3082385" cy="414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Ujedinjeno Kraljevstvo</a:t>
          </a:r>
        </a:p>
      </dsp:txBody>
      <dsp:txXfrm>
        <a:off x="1152206" y="480228"/>
        <a:ext cx="3082385" cy="414089"/>
      </dsp:txXfrm>
    </dsp:sp>
    <dsp:sp modelId="{3C44397F-EF81-431D-AD41-177D04E0218D}">
      <dsp:nvSpPr>
        <dsp:cNvPr id="0" name=""/>
        <dsp:cNvSpPr/>
      </dsp:nvSpPr>
      <dsp:spPr>
        <a:xfrm>
          <a:off x="4581956" y="530093"/>
          <a:ext cx="2364688" cy="362917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Španjolska</a:t>
          </a:r>
        </a:p>
      </dsp:txBody>
      <dsp:txXfrm>
        <a:off x="4581956" y="530093"/>
        <a:ext cx="2364688" cy="362917"/>
      </dsp:txXfrm>
    </dsp:sp>
    <dsp:sp modelId="{BBF4FED1-7647-442F-BFA2-2F9C590FF89A}">
      <dsp:nvSpPr>
        <dsp:cNvPr id="0" name=""/>
        <dsp:cNvSpPr/>
      </dsp:nvSpPr>
      <dsp:spPr>
        <a:xfrm>
          <a:off x="0" y="918120"/>
          <a:ext cx="1940115" cy="43557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Belgija</a:t>
          </a:r>
          <a:r>
            <a:rPr lang="hr-HR" sz="1400" kern="1200" dirty="0"/>
            <a:t> </a:t>
          </a:r>
        </a:p>
      </dsp:txBody>
      <dsp:txXfrm>
        <a:off x="0" y="918120"/>
        <a:ext cx="1940115" cy="435576"/>
      </dsp:txXfrm>
    </dsp:sp>
    <dsp:sp modelId="{7C08698F-149B-488E-AE2A-1E9BD8B6A6C6}">
      <dsp:nvSpPr>
        <dsp:cNvPr id="0" name=""/>
        <dsp:cNvSpPr/>
      </dsp:nvSpPr>
      <dsp:spPr>
        <a:xfrm>
          <a:off x="2164238" y="969862"/>
          <a:ext cx="2242621" cy="34071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Nizozemska</a:t>
          </a:r>
        </a:p>
      </dsp:txBody>
      <dsp:txXfrm>
        <a:off x="2164238" y="969862"/>
        <a:ext cx="2242621" cy="340715"/>
      </dsp:txXfrm>
    </dsp:sp>
    <dsp:sp modelId="{DA09B398-AB7E-4FD3-BCB2-0A508D954EA8}">
      <dsp:nvSpPr>
        <dsp:cNvPr id="0" name=""/>
        <dsp:cNvSpPr/>
      </dsp:nvSpPr>
      <dsp:spPr>
        <a:xfrm>
          <a:off x="5312775" y="1051445"/>
          <a:ext cx="2429723" cy="40153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Danska</a:t>
          </a:r>
        </a:p>
      </dsp:txBody>
      <dsp:txXfrm>
        <a:off x="5312775" y="1051445"/>
        <a:ext cx="2429723" cy="401536"/>
      </dsp:txXfrm>
    </dsp:sp>
    <dsp:sp modelId="{2F626693-5DE0-4446-AF3E-1B88A4FAAE81}">
      <dsp:nvSpPr>
        <dsp:cNvPr id="0" name=""/>
        <dsp:cNvSpPr/>
      </dsp:nvSpPr>
      <dsp:spPr>
        <a:xfrm>
          <a:off x="1450524" y="1460322"/>
          <a:ext cx="2519701" cy="342144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Švedska</a:t>
          </a:r>
        </a:p>
      </dsp:txBody>
      <dsp:txXfrm>
        <a:off x="1450524" y="1460322"/>
        <a:ext cx="2519701" cy="342144"/>
      </dsp:txXfrm>
    </dsp:sp>
    <dsp:sp modelId="{4A2C1031-120F-438D-9B11-14BAEE3BFA88}">
      <dsp:nvSpPr>
        <dsp:cNvPr id="0" name=""/>
        <dsp:cNvSpPr/>
      </dsp:nvSpPr>
      <dsp:spPr>
        <a:xfrm>
          <a:off x="4465529" y="1559718"/>
          <a:ext cx="2047664" cy="32838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Norveška</a:t>
          </a:r>
        </a:p>
      </dsp:txBody>
      <dsp:txXfrm>
        <a:off x="4465529" y="1559718"/>
        <a:ext cx="2047664" cy="328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96A6E-D153-4914-A83D-16B745445FF5}">
      <dsp:nvSpPr>
        <dsp:cNvPr id="0" name=""/>
        <dsp:cNvSpPr/>
      </dsp:nvSpPr>
      <dsp:spPr>
        <a:xfrm>
          <a:off x="0" y="245092"/>
          <a:ext cx="1269999" cy="578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Andora </a:t>
          </a:r>
        </a:p>
      </dsp:txBody>
      <dsp:txXfrm>
        <a:off x="0" y="245092"/>
        <a:ext cx="1269999" cy="578997"/>
      </dsp:txXfrm>
    </dsp:sp>
    <dsp:sp modelId="{F73722D8-B333-4017-9C94-1366E3D7F346}">
      <dsp:nvSpPr>
        <dsp:cNvPr id="0" name=""/>
        <dsp:cNvSpPr/>
      </dsp:nvSpPr>
      <dsp:spPr>
        <a:xfrm>
          <a:off x="1396999" y="253969"/>
          <a:ext cx="1269999" cy="561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Monaco </a:t>
          </a:r>
        </a:p>
      </dsp:txBody>
      <dsp:txXfrm>
        <a:off x="1396999" y="253969"/>
        <a:ext cx="1269999" cy="561243"/>
      </dsp:txXfrm>
    </dsp:sp>
    <dsp:sp modelId="{55BA2EB3-6D68-4BE1-8132-F3D3231C3161}">
      <dsp:nvSpPr>
        <dsp:cNvPr id="0" name=""/>
        <dsp:cNvSpPr/>
      </dsp:nvSpPr>
      <dsp:spPr>
        <a:xfrm>
          <a:off x="2793999" y="262847"/>
          <a:ext cx="1269999" cy="543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Lihtenštajn </a:t>
          </a:r>
        </a:p>
      </dsp:txBody>
      <dsp:txXfrm>
        <a:off x="2793999" y="262847"/>
        <a:ext cx="1269999" cy="54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fotografije: </a:t>
            </a:r>
            <a:r>
              <a:rPr lang="hr-HR" dirty="0" err="1"/>
              <a:t>Wikimedia</a:t>
            </a:r>
            <a:r>
              <a:rPr lang="hr-HR" dirty="0"/>
              <a:t> </a:t>
            </a:r>
            <a:r>
              <a:rPr lang="hr-HR" dirty="0" err="1"/>
              <a:t>Commons-https</a:t>
            </a:r>
            <a:r>
              <a:rPr lang="hr-HR" dirty="0"/>
              <a:t>://upload.wikimedia.org/</a:t>
            </a:r>
            <a:r>
              <a:rPr lang="hr-HR" dirty="0" err="1"/>
              <a:t>wikipedia</a:t>
            </a:r>
            <a:r>
              <a:rPr lang="hr-HR" dirty="0"/>
              <a:t>/</a:t>
            </a:r>
            <a:r>
              <a:rPr lang="hr-HR" dirty="0" err="1"/>
              <a:t>commons</a:t>
            </a:r>
            <a:r>
              <a:rPr lang="hr-HR" dirty="0"/>
              <a:t>/2/2d/Queen_Elizabeth_the_Queen_Mother_portrait.jpg</a:t>
            </a:r>
          </a:p>
          <a:p>
            <a:r>
              <a:rPr lang="hr-HR" dirty="0"/>
              <a:t>https://commons.wikimedia.org/w/index.php?search=emmanuel+macron&amp;title=Special:MediaSearch&amp;go=Go&amp;type=image</a:t>
            </a:r>
          </a:p>
          <a:p>
            <a:r>
              <a:rPr lang="hr-HR" dirty="0"/>
              <a:t>https://commons.wikimedia.org/w/index.php?search=Merkel&amp;title=Special:MediaSearch&amp;go=Go&amp;type=image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4642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352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Brojni narodi i države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D072282-31D4-4D51-BEE0-278C3A29DB7D}"/>
              </a:ext>
            </a:extLst>
          </p:cNvPr>
          <p:cNvSpPr txBox="1"/>
          <p:nvPr/>
        </p:nvSpPr>
        <p:spPr>
          <a:xfrm>
            <a:off x="390617" y="1296140"/>
            <a:ext cx="320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6E97ACF-4FFF-4BB1-95C7-5498C887F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153" y="414717"/>
            <a:ext cx="7348654" cy="5838767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803F5993-309B-4CD7-89E4-658C1CB6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5" y="1203049"/>
            <a:ext cx="4404731" cy="2144405"/>
          </a:xfrm>
        </p:spPr>
        <p:txBody>
          <a:bodyPr>
            <a:normAutofit/>
          </a:bodyPr>
          <a:lstStyle/>
          <a:p>
            <a:r>
              <a:rPr lang="hr-HR" sz="2800" dirty="0"/>
              <a:t>Riješite zadatak pomoću karte: </a:t>
            </a:r>
            <a:br>
              <a:rPr lang="hr-HR" sz="3100" dirty="0"/>
            </a:br>
            <a:br>
              <a:rPr lang="hr-HR" sz="2000" dirty="0"/>
            </a:br>
            <a:br>
              <a:rPr lang="hr-HR" sz="2000" dirty="0"/>
            </a:br>
            <a:endParaRPr lang="hr-HR" sz="20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C34DFBA-9085-4B0E-9E27-1770170A2CC3}"/>
              </a:ext>
            </a:extLst>
          </p:cNvPr>
          <p:cNvSpPr txBox="1"/>
          <p:nvPr/>
        </p:nvSpPr>
        <p:spPr>
          <a:xfrm>
            <a:off x="9958039" y="6423102"/>
            <a:ext cx="1852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Izradila: Marija Ros Kozarić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F0A8C30-5583-448F-8023-FC811EF188D7}"/>
              </a:ext>
            </a:extLst>
          </p:cNvPr>
          <p:cNvSpPr txBox="1"/>
          <p:nvPr/>
        </p:nvSpPr>
        <p:spPr>
          <a:xfrm>
            <a:off x="323385" y="2055463"/>
            <a:ext cx="47169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Zelenom bojom su označene republike, a narančastom monarhije. </a:t>
            </a:r>
          </a:p>
          <a:p>
            <a:r>
              <a:rPr lang="hr-HR" dirty="0"/>
              <a:t>Imenuj ih ,ali </a:t>
            </a:r>
            <a:r>
              <a:rPr lang="hr-HR" i="1" dirty="0"/>
              <a:t>krenuvši od zapada prema istoku </a:t>
            </a:r>
            <a:r>
              <a:rPr lang="hr-HR" dirty="0"/>
              <a:t>kontinenta.</a:t>
            </a:r>
          </a:p>
          <a:p>
            <a:endParaRPr lang="hr-HR" dirty="0"/>
          </a:p>
          <a:p>
            <a:r>
              <a:rPr lang="hr-HR" dirty="0"/>
              <a:t>Republike: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Monarhije: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Kako se zove mala država koja s Nizozemskom i Belgijom čini važnu gospodarsku zajednicu? Što je po državnom uređenju?</a:t>
            </a:r>
          </a:p>
        </p:txBody>
      </p:sp>
    </p:spTree>
    <p:extLst>
      <p:ext uri="{BB962C8B-B14F-4D97-AF65-F5344CB8AC3E}">
        <p14:creationId xmlns:p14="http://schemas.microsoft.com/office/powerpoint/2010/main" val="82234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83CFC0A-A7BA-46E0-8A02-06CBDF38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34" y="-220016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Povećanje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broja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država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Europi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A4B4F21-73C2-4C49-9518-3F7C5B40E1CC}"/>
              </a:ext>
            </a:extLst>
          </p:cNvPr>
          <p:cNvSpPr txBox="1"/>
          <p:nvPr/>
        </p:nvSpPr>
        <p:spPr>
          <a:xfrm>
            <a:off x="364606" y="2682920"/>
            <a:ext cx="4141786" cy="38679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Radom u </a:t>
            </a:r>
            <a:r>
              <a:rPr lang="en-US" sz="2000" dirty="0" err="1"/>
              <a:t>paru</a:t>
            </a:r>
            <a:r>
              <a:rPr lang="en-US" sz="2000" dirty="0"/>
              <a:t> </a:t>
            </a:r>
            <a:r>
              <a:rPr lang="en-US" sz="2000" dirty="0" err="1"/>
              <a:t>proučite</a:t>
            </a:r>
            <a:r>
              <a:rPr lang="en-US" sz="2000" dirty="0"/>
              <a:t> </a:t>
            </a:r>
            <a:r>
              <a:rPr lang="en-US" sz="2000" dirty="0" err="1"/>
              <a:t>karte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str.42 </a:t>
            </a:r>
            <a:r>
              <a:rPr lang="en-US" sz="2000" dirty="0" err="1"/>
              <a:t>i</a:t>
            </a:r>
            <a:r>
              <a:rPr lang="en-US" sz="2000" dirty="0"/>
              <a:t> 43 u </a:t>
            </a:r>
            <a:r>
              <a:rPr lang="en-US" sz="2000" dirty="0" err="1"/>
              <a:t>udžbeniku</a:t>
            </a:r>
            <a:r>
              <a:rPr lang="hr-HR" sz="2000" dirty="0"/>
              <a:t> te o</a:t>
            </a:r>
            <a:r>
              <a:rPr lang="en-US" sz="2000" dirty="0" err="1"/>
              <a:t>dgovorite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hr-HR" sz="2000" dirty="0"/>
              <a:t>1. </a:t>
            </a:r>
            <a:r>
              <a:rPr lang="en-US" sz="2000" dirty="0" err="1"/>
              <a:t>Usporedite</a:t>
            </a:r>
            <a:r>
              <a:rPr lang="en-US" sz="2000" dirty="0"/>
              <a:t> </a:t>
            </a:r>
            <a:r>
              <a:rPr lang="en-US" sz="2000" dirty="0" err="1"/>
              <a:t>političku</a:t>
            </a:r>
            <a:r>
              <a:rPr lang="en-US" sz="2000" dirty="0"/>
              <a:t> </a:t>
            </a:r>
            <a:r>
              <a:rPr lang="en-US" sz="2000" dirty="0" err="1"/>
              <a:t>kartu</a:t>
            </a:r>
            <a:r>
              <a:rPr lang="en-US" sz="2000" dirty="0"/>
              <a:t> Europe u 18.st </a:t>
            </a:r>
            <a:r>
              <a:rPr lang="en-US" sz="2000" dirty="0" err="1"/>
              <a:t>i</a:t>
            </a:r>
            <a:r>
              <a:rPr lang="en-US" sz="2000" dirty="0"/>
              <a:t> s </a:t>
            </a:r>
            <a:r>
              <a:rPr lang="en-US" sz="2000" dirty="0" err="1"/>
              <a:t>današnjom</a:t>
            </a:r>
            <a:r>
              <a:rPr lang="en-US" sz="2000" dirty="0"/>
              <a:t>.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današnje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200 </a:t>
            </a:r>
            <a:r>
              <a:rPr lang="en-US" sz="2000" dirty="0" err="1"/>
              <a:t>godina</a:t>
            </a:r>
            <a:r>
              <a:rPr lang="en-US" sz="2000" dirty="0"/>
              <a:t>?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hr-HR" sz="2000" dirty="0"/>
              <a:t>2.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nove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političnoj</a:t>
            </a:r>
            <a:r>
              <a:rPr lang="en-US" sz="2000" dirty="0"/>
              <a:t> </a:t>
            </a:r>
            <a:r>
              <a:rPr lang="en-US" sz="2000" dirty="0" err="1"/>
              <a:t>karti</a:t>
            </a:r>
            <a:r>
              <a:rPr lang="en-US" sz="2000" dirty="0"/>
              <a:t> Europe u 20.st., a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postojale</a:t>
            </a:r>
            <a:r>
              <a:rPr lang="en-US" sz="2000" dirty="0"/>
              <a:t> </a:t>
            </a:r>
            <a:r>
              <a:rPr lang="en-US" sz="2000" dirty="0" err="1"/>
              <a:t>potkraj</a:t>
            </a:r>
            <a:r>
              <a:rPr lang="en-US" sz="2000" dirty="0"/>
              <a:t> 18.st.?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000" dirty="0"/>
              <a:t>   3. </a:t>
            </a:r>
            <a:r>
              <a:rPr lang="en-US" sz="2000" dirty="0"/>
              <a:t>U </a:t>
            </a:r>
            <a:r>
              <a:rPr lang="en-US" sz="2000" dirty="0" err="1"/>
              <a:t>kojim</a:t>
            </a:r>
            <a:r>
              <a:rPr lang="en-US" sz="2000" dirty="0"/>
              <a:t> se </a:t>
            </a:r>
            <a:r>
              <a:rPr lang="en-US" sz="2000" dirty="0" err="1"/>
              <a:t>današnjim</a:t>
            </a:r>
            <a:r>
              <a:rPr lang="en-US" sz="2000" dirty="0"/>
              <a:t> </a:t>
            </a:r>
            <a:r>
              <a:rPr lang="en-US" sz="2000" dirty="0" err="1"/>
              <a:t>regijama</a:t>
            </a:r>
            <a:r>
              <a:rPr lang="en-US" sz="2000" dirty="0"/>
              <a:t> Europe </a:t>
            </a:r>
            <a:r>
              <a:rPr lang="en-US" sz="2000" dirty="0" err="1"/>
              <a:t>nalaze</a:t>
            </a:r>
            <a:r>
              <a:rPr lang="en-US" sz="2000" dirty="0"/>
              <a:t>?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zaključujete</a:t>
            </a:r>
            <a:r>
              <a:rPr lang="en-US" sz="2000" dirty="0"/>
              <a:t> o </a:t>
            </a:r>
            <a:r>
              <a:rPr lang="en-US" sz="2000" dirty="0" err="1"/>
              <a:t>procesu</a:t>
            </a:r>
            <a:r>
              <a:rPr lang="en-US" sz="2000" dirty="0"/>
              <a:t> </a:t>
            </a:r>
            <a:r>
              <a:rPr lang="en-US" sz="2000" dirty="0" err="1"/>
              <a:t>nastanka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</a:t>
            </a:r>
            <a:r>
              <a:rPr lang="en-US" sz="2000" dirty="0" err="1"/>
              <a:t>samostalnih</a:t>
            </a:r>
            <a:r>
              <a:rPr lang="en-US" sz="2000" dirty="0"/>
              <a:t> </a:t>
            </a:r>
            <a:r>
              <a:rPr lang="en-US" sz="2000" dirty="0" err="1"/>
              <a:t>država</a:t>
            </a:r>
            <a:r>
              <a:rPr lang="en-US" sz="2000" dirty="0"/>
              <a:t> u </a:t>
            </a:r>
            <a:r>
              <a:rPr lang="en-US" sz="2000" dirty="0" err="1"/>
              <a:t>tih</a:t>
            </a:r>
            <a:r>
              <a:rPr lang="en-US" sz="2000" dirty="0"/>
              <a:t> </a:t>
            </a:r>
            <a:r>
              <a:rPr lang="en-US" sz="2000" dirty="0" err="1"/>
              <a:t>stotinjak</a:t>
            </a:r>
            <a:r>
              <a:rPr lang="en-US" sz="2000" dirty="0"/>
              <a:t> </a:t>
            </a:r>
            <a:r>
              <a:rPr lang="hr-HR" sz="2000" dirty="0"/>
              <a:t>godina?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000" dirty="0"/>
              <a:t>  4.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nestale</a:t>
            </a:r>
            <a:r>
              <a:rPr lang="en-US" sz="2000" dirty="0"/>
              <a:t> s </a:t>
            </a:r>
            <a:r>
              <a:rPr lang="en-US" sz="2000" dirty="0" err="1"/>
              <a:t>političke</a:t>
            </a:r>
            <a:r>
              <a:rPr lang="en-US" sz="2000" dirty="0"/>
              <a:t> </a:t>
            </a:r>
            <a:r>
              <a:rPr lang="en-US" sz="2000" dirty="0" err="1"/>
              <a:t>karte</a:t>
            </a:r>
            <a:r>
              <a:rPr lang="en-US" sz="2000" dirty="0"/>
              <a:t> Europe </a:t>
            </a:r>
            <a:r>
              <a:rPr lang="en-US" sz="2000" dirty="0" err="1"/>
              <a:t>nakon</a:t>
            </a:r>
            <a:r>
              <a:rPr lang="en-US" sz="2000" dirty="0"/>
              <a:t> 1.svj.rata?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nove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nastale</a:t>
            </a:r>
            <a:r>
              <a:rPr lang="en-US" sz="2000" dirty="0"/>
              <a:t>?</a:t>
            </a:r>
            <a:endParaRPr lang="hr-H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000" dirty="0"/>
              <a:t>5. U kojoj su se europskoj regiji dogodile najveće promjene granica nakon 2.svj.rata? Usporedite današnju političku kartu Europe sa stanjem nakon 2.svj.rata?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C51E9B7-9609-4534-9A7A-2E94EC678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1345" y="1216240"/>
            <a:ext cx="6903720" cy="42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D1F227F7-10EB-4914-901E-83C5FC65FB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771" y="1778514"/>
            <a:ext cx="6409019" cy="4460633"/>
          </a:xfr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573430-EEC5-427D-87C6-E628DF733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425452"/>
            <a:ext cx="5181600" cy="5265280"/>
          </a:xfrm>
        </p:spPr>
        <p:txBody>
          <a:bodyPr>
            <a:normAutofit/>
          </a:bodyPr>
          <a:lstStyle/>
          <a:p>
            <a:r>
              <a:rPr lang="hr-HR" sz="2400" b="1" dirty="0"/>
              <a:t>720 milijuna stanovnika, površina 10,1 mil.km²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Izračunajte prosječnu gustoću naseljenosti Europe!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72 stan./km²</a:t>
            </a:r>
          </a:p>
          <a:p>
            <a:r>
              <a:rPr lang="hr-HR" sz="2400" b="1" dirty="0"/>
              <a:t>drugi kontinent po gustoći naseljenosti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Analizirajte kartu Gustoća naseljenosti te izdvojite najgušće i najrjeđe naseljene države.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C967889C-9DA9-4E13-86A0-0895120E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9" y="1139630"/>
            <a:ext cx="10515600" cy="332265"/>
          </a:xfrm>
        </p:spPr>
        <p:txBody>
          <a:bodyPr>
            <a:normAutofit fontScale="90000"/>
          </a:bodyPr>
          <a:lstStyle/>
          <a:p>
            <a:r>
              <a:rPr lang="hr-HR" dirty="0"/>
              <a:t>Gustoća naseljenosti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2F3F038-1010-4E70-A22E-B508BBC41815}"/>
              </a:ext>
            </a:extLst>
          </p:cNvPr>
          <p:cNvSpPr txBox="1"/>
          <p:nvPr/>
        </p:nvSpPr>
        <p:spPr>
          <a:xfrm>
            <a:off x="247969" y="6545766"/>
            <a:ext cx="6275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</a:t>
            </a:r>
            <a:r>
              <a:rPr lang="hr-HR" sz="1200" dirty="0">
                <a:hlinkClick r:id="rId3"/>
              </a:rPr>
              <a:t>www.worldbank.com</a:t>
            </a:r>
            <a:r>
              <a:rPr lang="hr-HR" sz="1200" dirty="0"/>
              <a:t>, izradila: Marija Ros Kozarić</a:t>
            </a:r>
          </a:p>
        </p:txBody>
      </p:sp>
    </p:spTree>
    <p:extLst>
      <p:ext uri="{BB962C8B-B14F-4D97-AF65-F5344CB8AC3E}">
        <p14:creationId xmlns:p14="http://schemas.microsoft.com/office/powerpoint/2010/main" val="26814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>
            <a:normAutofit/>
          </a:bodyPr>
          <a:lstStyle/>
          <a:p>
            <a:r>
              <a:rPr lang="hr-HR" sz="1800" dirty="0"/>
              <a:t>Riješite radnu bilježnicu str.31-32.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61109"/>
              </p:ext>
            </p:extLst>
          </p:nvPr>
        </p:nvGraphicFramePr>
        <p:xfrm>
          <a:off x="4998128" y="2235862"/>
          <a:ext cx="6960092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4826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758422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229940">
                <a:tc>
                  <a:txBody>
                    <a:bodyPr/>
                    <a:lstStyle/>
                    <a:p>
                      <a:r>
                        <a:rPr lang="hr-HR" sz="1400" dirty="0"/>
                        <a:t>Obrazložiti utjecaj brojnost država u Europi.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/>
                        <a:t>Razlikovati monarhije i republike u Europi.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/>
                        <a:t>Objasniti utjecaj prirodno-geografskih obilježja na naseljenost.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/>
                        <a:t>Analizirati podatke o gustoći naseljenosti europskih država.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60347"/>
                  </a:ext>
                </a:extLst>
              </a:tr>
              <a:tr h="175364">
                <a:tc>
                  <a:txBody>
                    <a:bodyPr/>
                    <a:lstStyle/>
                    <a:p>
                      <a:r>
                        <a:rPr lang="hr-HR" sz="1400" dirty="0"/>
                        <a:t>Izdvojiti prostore najgušće i najrjeđe naseljenosti u Europi.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2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D6EF0B4-5769-43A7-AA50-908244ACB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90000"/>
                  </a:schemeClr>
                </a:solidFill>
              </a:rPr>
              <a:t>Učenik </a:t>
            </a:r>
            <a:r>
              <a:rPr lang="hr-HR" dirty="0"/>
              <a:t>će obrazložiti brojnost država Europe.</a:t>
            </a:r>
          </a:p>
          <a:p>
            <a:r>
              <a:rPr lang="hr-HR" dirty="0">
                <a:solidFill>
                  <a:schemeClr val="bg2">
                    <a:lumMod val="90000"/>
                  </a:schemeClr>
                </a:solidFill>
              </a:rPr>
              <a:t>Učenik</a:t>
            </a:r>
            <a:r>
              <a:rPr lang="hr-HR" dirty="0"/>
              <a:t> će razlikovati republike i monarhije.</a:t>
            </a:r>
          </a:p>
          <a:p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Učenik</a:t>
            </a:r>
            <a:r>
              <a:rPr lang="hr-HR" dirty="0"/>
              <a:t> će objasniti utjecaj prirodno geografskih obilježja na naseljenost.</a:t>
            </a:r>
          </a:p>
          <a:p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Učenik</a:t>
            </a:r>
            <a:r>
              <a:rPr lang="hr-HR" dirty="0"/>
              <a:t> će analizirati podatke o gustoći naseljenosti europskih država. </a:t>
            </a:r>
          </a:p>
          <a:p>
            <a:r>
              <a:rPr lang="hr-HR" dirty="0">
                <a:solidFill>
                  <a:schemeClr val="bg1">
                    <a:lumMod val="75000"/>
                  </a:schemeClr>
                </a:solidFill>
              </a:rPr>
              <a:t>Učenik</a:t>
            </a:r>
            <a:r>
              <a:rPr lang="hr-HR" dirty="0"/>
              <a:t> će izdvojiti prostore najgušće i najrjeđe naseljenosti Europe.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493F38B-6E95-448C-A8EB-41768063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70492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EB6A992-D50C-43BD-BEED-80EFC467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44 države + 5 euroazijskih (</a:t>
            </a:r>
            <a:r>
              <a:rPr lang="hr-HR" sz="2400" i="1" dirty="0"/>
              <a:t>tri smo spominjali sjetite se koje su!)+</a:t>
            </a:r>
            <a:r>
              <a:rPr lang="hr-HR" sz="2400" dirty="0"/>
              <a:t>Gruzija i Azerbajdžan.</a:t>
            </a:r>
          </a:p>
          <a:p>
            <a:r>
              <a:rPr lang="hr-HR" sz="2400" dirty="0"/>
              <a:t>duga naseljenost, burna prošlost, valovi useljavanja s drugih kontinenata</a:t>
            </a:r>
          </a:p>
          <a:p>
            <a:r>
              <a:rPr lang="hr-HR" sz="2400" dirty="0"/>
              <a:t>naseljenost od paleolitika do danas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62ABF4A-19B9-4FAB-8554-3FCF5549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Mnogi narodi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C031A17-5ECC-41CD-9730-77A53127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652" y="5195905"/>
            <a:ext cx="5199757" cy="14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4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46F02E19-C095-42BD-BCB7-F8857583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4" y="1422836"/>
            <a:ext cx="10515600" cy="4818166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istočno Sredozemlje – kolijevka europske civilizacije – Kreta</a:t>
            </a:r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2.tisućljeće pr.Kr. doseljavaju se Indoeuropljani            središte kulture se pomiče na zapad </a:t>
            </a:r>
          </a:p>
          <a:p>
            <a:r>
              <a:rPr lang="hr-HR" sz="2400" dirty="0"/>
              <a:t>geografska otkrića</a:t>
            </a:r>
          </a:p>
          <a:p>
            <a:r>
              <a:rPr lang="hr-HR" sz="2400" dirty="0"/>
              <a:t>Srednji vijek – spor porast broja stanovnika Europe (teški životni uvjeti, ratovi i epidemije)</a:t>
            </a:r>
          </a:p>
          <a:p>
            <a:r>
              <a:rPr lang="hr-HR" sz="2400" dirty="0"/>
              <a:t>19.stoljeće – znanstveno-tehnološka revolucija          nagli porast broja stanovnika (sve do 20.st)</a:t>
            </a:r>
          </a:p>
          <a:p>
            <a:r>
              <a:rPr lang="hr-HR" sz="2400" dirty="0"/>
              <a:t>demografska tranzicija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285512-816F-4EB5-9600-B3DAD0DE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796" y="1623668"/>
            <a:ext cx="5459767" cy="2288902"/>
          </a:xfrm>
          <a:prstGeom prst="rect">
            <a:avLst/>
          </a:prstGeom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172EC2C0-078E-46D6-9E66-AE4938A8E359}"/>
              </a:ext>
            </a:extLst>
          </p:cNvPr>
          <p:cNvCxnSpPr/>
          <p:nvPr/>
        </p:nvCxnSpPr>
        <p:spPr>
          <a:xfrm>
            <a:off x="6483903" y="4065973"/>
            <a:ext cx="612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C92AD68E-EBD5-4DC8-B3FC-FCB6E3D7C90B}"/>
              </a:ext>
            </a:extLst>
          </p:cNvPr>
          <p:cNvCxnSpPr/>
          <p:nvPr/>
        </p:nvCxnSpPr>
        <p:spPr>
          <a:xfrm>
            <a:off x="6560598" y="5140171"/>
            <a:ext cx="416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8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5715B25-ABDC-4E8A-A83C-F6E7DC73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896895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Demografska tranzicija (prijelaz) 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02ECC98-7B9E-4789-8B43-ECB2C16E2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400" i="1" dirty="0"/>
              <a:t>Opišite proces demografske tranzicije u Europi. Neka vam pomogne grafički prikaz demografske tranzicije (prijelaza).</a:t>
            </a:r>
            <a:endParaRPr lang="en-US" sz="24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4E63CE-90BA-46C8-A887-438B5E101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2178366"/>
            <a:ext cx="6019331" cy="24980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642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934FD2B-92E2-4092-91DF-B0E116DE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teritorijalna organizacija stanovništva koje povezuje osjećaj zajedničke pripadnosti na osnovi zajedničkoga povijesnoga, društvenoga, kulturnoga i gospodarskog razvoja = </a:t>
            </a:r>
            <a:r>
              <a:rPr lang="hr-HR" b="1" dirty="0"/>
              <a:t>država.</a:t>
            </a:r>
          </a:p>
          <a:p>
            <a:r>
              <a:rPr lang="hr-HR" dirty="0"/>
              <a:t>državni ustroj: 1. republika</a:t>
            </a:r>
          </a:p>
          <a:p>
            <a:pPr marL="0" indent="0">
              <a:buNone/>
            </a:pPr>
            <a:r>
              <a:rPr lang="hr-HR" dirty="0"/>
              <a:t>                             2.monarhija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54B385D-E1BF-49B3-9037-F5C52CCB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Mnoge države</a:t>
            </a:r>
          </a:p>
        </p:txBody>
      </p:sp>
    </p:spTree>
    <p:extLst>
      <p:ext uri="{BB962C8B-B14F-4D97-AF65-F5344CB8AC3E}">
        <p14:creationId xmlns:p14="http://schemas.microsoft.com/office/powerpoint/2010/main" val="408604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1F70A76-9DCD-4B79-BB72-08A602D49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1290745"/>
            <a:ext cx="10515600" cy="3304640"/>
          </a:xfrm>
        </p:spPr>
        <p:txBody>
          <a:bodyPr/>
          <a:lstStyle/>
          <a:p>
            <a:pPr marL="0" indent="0">
              <a:buNone/>
            </a:pPr>
            <a:r>
              <a:rPr lang="hr-HR" sz="3600" dirty="0"/>
              <a:t>Monarhije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E74D85F8-4663-458F-8EB9-F11427D94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710045"/>
              </p:ext>
            </p:extLst>
          </p:nvPr>
        </p:nvGraphicFramePr>
        <p:xfrm>
          <a:off x="4064000" y="541538"/>
          <a:ext cx="8128000" cy="243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ijeva vitičasta zagrada 6">
            <a:extLst>
              <a:ext uri="{FF2B5EF4-FFF2-40B4-BE49-F238E27FC236}">
                <a16:creationId xmlns:a16="http://schemas.microsoft.com/office/drawing/2014/main" id="{59C3CFEC-9700-4703-9ED7-FF838DEB965E}"/>
              </a:ext>
            </a:extLst>
          </p:cNvPr>
          <p:cNvSpPr/>
          <p:nvPr/>
        </p:nvSpPr>
        <p:spPr>
          <a:xfrm rot="16200000">
            <a:off x="7713708" y="-1013039"/>
            <a:ext cx="337351" cy="76367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929F376-4258-464B-96B9-B33E63FAAC6D}"/>
              </a:ext>
            </a:extLst>
          </p:cNvPr>
          <p:cNvSpPr txBox="1"/>
          <p:nvPr/>
        </p:nvSpPr>
        <p:spPr>
          <a:xfrm>
            <a:off x="7364520" y="3059668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kraljevine</a:t>
            </a:r>
          </a:p>
        </p:txBody>
      </p:sp>
      <p:graphicFrame>
        <p:nvGraphicFramePr>
          <p:cNvPr id="9" name="Dijagram 8">
            <a:extLst>
              <a:ext uri="{FF2B5EF4-FFF2-40B4-BE49-F238E27FC236}">
                <a16:creationId xmlns:a16="http://schemas.microsoft.com/office/drawing/2014/main" id="{200ECDA2-A2B5-4E82-9B86-97AA5FE1A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088851"/>
              </p:ext>
            </p:extLst>
          </p:nvPr>
        </p:nvGraphicFramePr>
        <p:xfrm>
          <a:off x="458679" y="3723227"/>
          <a:ext cx="4063999" cy="106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Lijeva vitičasta zagrada 9">
            <a:extLst>
              <a:ext uri="{FF2B5EF4-FFF2-40B4-BE49-F238E27FC236}">
                <a16:creationId xmlns:a16="http://schemas.microsoft.com/office/drawing/2014/main" id="{968AA1BA-33EF-4EE3-AE06-03AF065E58CE}"/>
              </a:ext>
            </a:extLst>
          </p:cNvPr>
          <p:cNvSpPr/>
          <p:nvPr/>
        </p:nvSpPr>
        <p:spPr>
          <a:xfrm rot="16200000">
            <a:off x="2275990" y="2683871"/>
            <a:ext cx="429377" cy="4252404"/>
          </a:xfrm>
          <a:prstGeom prst="leftBrace">
            <a:avLst>
              <a:gd name="adj1" fmla="val 8333"/>
              <a:gd name="adj2" fmla="val 459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B18D766-87AF-4FA9-816C-6CE5F7AF3335}"/>
              </a:ext>
            </a:extLst>
          </p:cNvPr>
          <p:cNvSpPr txBox="1"/>
          <p:nvPr/>
        </p:nvSpPr>
        <p:spPr>
          <a:xfrm>
            <a:off x="1758270" y="5159926"/>
            <a:ext cx="146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kneževine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011E5FC-95FC-486A-969C-6E9BFC757502}"/>
              </a:ext>
            </a:extLst>
          </p:cNvPr>
          <p:cNvSpPr/>
          <p:nvPr/>
        </p:nvSpPr>
        <p:spPr>
          <a:xfrm>
            <a:off x="6347534" y="4669654"/>
            <a:ext cx="2201662" cy="4293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Luksemburg</a:t>
            </a:r>
          </a:p>
        </p:txBody>
      </p:sp>
      <p:sp>
        <p:nvSpPr>
          <p:cNvPr id="13" name="Lijeva vitičasta zagrada 12">
            <a:extLst>
              <a:ext uri="{FF2B5EF4-FFF2-40B4-BE49-F238E27FC236}">
                <a16:creationId xmlns:a16="http://schemas.microsoft.com/office/drawing/2014/main" id="{C3317275-FA3B-4D0B-A7F0-D45CFB82DEAF}"/>
              </a:ext>
            </a:extLst>
          </p:cNvPr>
          <p:cNvSpPr/>
          <p:nvPr/>
        </p:nvSpPr>
        <p:spPr>
          <a:xfrm rot="16200000">
            <a:off x="7679185" y="4821809"/>
            <a:ext cx="186432" cy="1045565"/>
          </a:xfrm>
          <a:prstGeom prst="leftBrace">
            <a:avLst>
              <a:gd name="adj1" fmla="val 8333"/>
              <a:gd name="adj2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3A4A685-4658-47C2-866D-9F8B9AB7625C}"/>
              </a:ext>
            </a:extLst>
          </p:cNvPr>
          <p:cNvSpPr txBox="1"/>
          <p:nvPr/>
        </p:nvSpPr>
        <p:spPr>
          <a:xfrm>
            <a:off x="7989903" y="5380335"/>
            <a:ext cx="13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veliko vojvodstvo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B65EA47-52A3-4FDD-A6C7-8099A5ADC80A}"/>
              </a:ext>
            </a:extLst>
          </p:cNvPr>
          <p:cNvSpPr txBox="1"/>
          <p:nvPr/>
        </p:nvSpPr>
        <p:spPr>
          <a:xfrm>
            <a:off x="364476" y="6187736"/>
            <a:ext cx="55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Razmislite: ima li u Europi više republika ili monarhija?</a:t>
            </a:r>
          </a:p>
        </p:txBody>
      </p:sp>
    </p:spTree>
    <p:extLst>
      <p:ext uri="{BB962C8B-B14F-4D97-AF65-F5344CB8AC3E}">
        <p14:creationId xmlns:p14="http://schemas.microsoft.com/office/powerpoint/2010/main" val="290630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14B4518C-D815-4FE2-9EA4-5898D71F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76" y="629266"/>
            <a:ext cx="510235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Zadatci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50DE496-9F94-4B22-8314-09E4F3AE2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83" b="-1"/>
          <a:stretch/>
        </p:blipFill>
        <p:spPr>
          <a:xfrm>
            <a:off x="2191797" y="691784"/>
            <a:ext cx="1431989" cy="2322576"/>
          </a:xfrm>
          <a:prstGeom prst="rect">
            <a:avLst/>
          </a:prstGeom>
        </p:spPr>
      </p:pic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C6BA0C02-5B90-480F-8419-BAC564064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4073549"/>
            <a:ext cx="4206240" cy="1618693"/>
          </a:xfrm>
          <a:prstGeom prst="rect">
            <a:avLst/>
          </a:prstGeom>
          <a:effectLst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11B789C-86B8-40E0-9550-89B83C4C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376" y="2438400"/>
            <a:ext cx="510235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sz="2400" i="1" dirty="0"/>
              <a:t>Zadatci se nalaze u udžbeniku na str. 41. Istražite koristeći se internetom uz pomoć učitelja/učiteljice. 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Svoje odgovore zabilježite u bilježnice. Provjerite svoja otkrića sa učenicima u klupi iza ili ispred vas.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9082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11767079-4EA1-4955-A8FF-0DDA70673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149" y="511982"/>
            <a:ext cx="3061076" cy="3863911"/>
          </a:xfrm>
        </p:spPr>
      </p:pic>
      <p:pic>
        <p:nvPicPr>
          <p:cNvPr id="8" name="Slika 7" descr="Slika na kojoj se prikazuje osoba, odijelo, muškarac, odjeća&#10;&#10;Opis je automatski generiran">
            <a:extLst>
              <a:ext uri="{FF2B5EF4-FFF2-40B4-BE49-F238E27FC236}">
                <a16:creationId xmlns:a16="http://schemas.microsoft.com/office/drawing/2014/main" id="{AEF8569C-DEFB-429E-B16B-BD8B8FAA5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236" y="553871"/>
            <a:ext cx="2922454" cy="382202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94BBC94-0093-4393-8520-4B0DD31CDA24}"/>
              </a:ext>
            </a:extLst>
          </p:cNvPr>
          <p:cNvSpPr txBox="1"/>
          <p:nvPr/>
        </p:nvSpPr>
        <p:spPr>
          <a:xfrm>
            <a:off x="400705" y="4375893"/>
            <a:ext cx="234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Kraljica Elizabeta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9EE7C45-D8DF-4408-9A9C-2AB1E9F64565}"/>
              </a:ext>
            </a:extLst>
          </p:cNvPr>
          <p:cNvSpPr txBox="1"/>
          <p:nvPr/>
        </p:nvSpPr>
        <p:spPr>
          <a:xfrm>
            <a:off x="4286214" y="4375893"/>
            <a:ext cx="292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Emmanuel</a:t>
            </a:r>
            <a:r>
              <a:rPr lang="hr-HR" dirty="0"/>
              <a:t> </a:t>
            </a:r>
            <a:r>
              <a:rPr lang="hr-HR" dirty="0" err="1"/>
              <a:t>Macron</a:t>
            </a:r>
            <a:r>
              <a:rPr lang="hr-HR" dirty="0"/>
              <a:t>, francuski predsjednik</a:t>
            </a:r>
          </a:p>
        </p:txBody>
      </p:sp>
      <p:pic>
        <p:nvPicPr>
          <p:cNvPr id="12" name="Slika 11" descr="Slika na kojoj se prikazuje osoba, zeleno, na zatvorenom&#10;&#10;Opis je automatski generiran">
            <a:extLst>
              <a:ext uri="{FF2B5EF4-FFF2-40B4-BE49-F238E27FC236}">
                <a16:creationId xmlns:a16="http://schemas.microsoft.com/office/drawing/2014/main" id="{5C2ED28C-C8F5-40CA-8E79-C45A3C2DA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701" y="553871"/>
            <a:ext cx="2749078" cy="384871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7BC9ECD-9CEE-4206-AFFD-4F9485F4A3B1}"/>
              </a:ext>
            </a:extLst>
          </p:cNvPr>
          <p:cNvSpPr txBox="1"/>
          <p:nvPr/>
        </p:nvSpPr>
        <p:spPr>
          <a:xfrm>
            <a:off x="8108313" y="4422059"/>
            <a:ext cx="283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Angela Merkel, njemačka premijerka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AAA63089-6EB1-4B1E-BE9D-C1BDF6CBA96A}"/>
              </a:ext>
            </a:extLst>
          </p:cNvPr>
          <p:cNvSpPr txBox="1"/>
          <p:nvPr/>
        </p:nvSpPr>
        <p:spPr>
          <a:xfrm>
            <a:off x="423149" y="5770485"/>
            <a:ext cx="576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Pogledajte fotografije. Jesu li države u kojima predstavljaju vlast republike ili monarhije?</a:t>
            </a:r>
          </a:p>
        </p:txBody>
      </p:sp>
    </p:spTree>
    <p:extLst>
      <p:ext uri="{BB962C8B-B14F-4D97-AF65-F5344CB8AC3E}">
        <p14:creationId xmlns:p14="http://schemas.microsoft.com/office/powerpoint/2010/main" val="406161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718</Words>
  <Application>Microsoft Office PowerPoint</Application>
  <PresentationFormat>Široki zaslon</PresentationFormat>
  <Paragraphs>104</Paragraphs>
  <Slides>14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Calibri Light</vt:lpstr>
      <vt:lpstr>Arial</vt:lpstr>
      <vt:lpstr>Calibri</vt:lpstr>
      <vt:lpstr>Office Theme</vt:lpstr>
      <vt:lpstr>Brojni narodi i države</vt:lpstr>
      <vt:lpstr>Ishodi</vt:lpstr>
      <vt:lpstr>Mnogi narodi</vt:lpstr>
      <vt:lpstr>PowerPoint prezentacija</vt:lpstr>
      <vt:lpstr>Demografska tranzicija (prijelaz) </vt:lpstr>
      <vt:lpstr>Mnoge države</vt:lpstr>
      <vt:lpstr>PowerPoint prezentacija</vt:lpstr>
      <vt:lpstr>Zadatci </vt:lpstr>
      <vt:lpstr>PowerPoint prezentacija</vt:lpstr>
      <vt:lpstr>Riješite zadatak pomoću karte:    </vt:lpstr>
      <vt:lpstr>Povećanje broja država u Europi</vt:lpstr>
      <vt:lpstr>Gustoća naseljenosti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85</cp:revision>
  <dcterms:created xsi:type="dcterms:W3CDTF">2021-01-04T08:54:24Z</dcterms:created>
  <dcterms:modified xsi:type="dcterms:W3CDTF">2021-07-15T13:44:10Z</dcterms:modified>
</cp:coreProperties>
</file>